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3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821C-0B1C-4C7C-9146-19AF1F3DA4AC}" type="datetimeFigureOut">
              <a:rPr lang="de-DE" smtClean="0"/>
              <a:t>20.10.2023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D6F2-97BA-4531-9E11-0C13B4CE6C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8980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821C-0B1C-4C7C-9146-19AF1F3DA4AC}" type="datetimeFigureOut">
              <a:rPr lang="de-DE" smtClean="0"/>
              <a:t>20.10.2023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D6F2-97BA-4531-9E11-0C13B4CE6C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9247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821C-0B1C-4C7C-9146-19AF1F3DA4AC}" type="datetimeFigureOut">
              <a:rPr lang="de-DE" smtClean="0"/>
              <a:t>20.10.2023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D6F2-97BA-4531-9E11-0C13B4CE6C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5240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821C-0B1C-4C7C-9146-19AF1F3DA4AC}" type="datetimeFigureOut">
              <a:rPr lang="de-DE" smtClean="0"/>
              <a:t>20.10.2023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D6F2-97BA-4531-9E11-0C13B4CE6C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7763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821C-0B1C-4C7C-9146-19AF1F3DA4AC}" type="datetimeFigureOut">
              <a:rPr lang="de-DE" smtClean="0"/>
              <a:t>20.10.2023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D6F2-97BA-4531-9E11-0C13B4CE6C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5179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821C-0B1C-4C7C-9146-19AF1F3DA4AC}" type="datetimeFigureOut">
              <a:rPr lang="de-DE" smtClean="0"/>
              <a:t>20.10.2023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D6F2-97BA-4531-9E11-0C13B4CE6C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2043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821C-0B1C-4C7C-9146-19AF1F3DA4AC}" type="datetimeFigureOut">
              <a:rPr lang="de-DE" smtClean="0"/>
              <a:t>20.10.2023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D6F2-97BA-4531-9E11-0C13B4CE6C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7315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821C-0B1C-4C7C-9146-19AF1F3DA4AC}" type="datetimeFigureOut">
              <a:rPr lang="de-DE" smtClean="0"/>
              <a:t>20.10.2023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D6F2-97BA-4531-9E11-0C13B4CE6C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5628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821C-0B1C-4C7C-9146-19AF1F3DA4AC}" type="datetimeFigureOut">
              <a:rPr lang="de-DE" smtClean="0"/>
              <a:t>20.10.2023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D6F2-97BA-4531-9E11-0C13B4CE6C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1119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821C-0B1C-4C7C-9146-19AF1F3DA4AC}" type="datetimeFigureOut">
              <a:rPr lang="de-DE" smtClean="0"/>
              <a:t>20.10.2023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D6F2-97BA-4531-9E11-0C13B4CE6C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5881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0821C-0B1C-4C7C-9146-19AF1F3DA4AC}" type="datetimeFigureOut">
              <a:rPr lang="de-DE" smtClean="0"/>
              <a:t>20.10.2023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D6F2-97BA-4531-9E11-0C13B4CE6C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6951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B0821C-0B1C-4C7C-9146-19AF1F3DA4AC}" type="datetimeFigureOut">
              <a:rPr lang="de-DE" smtClean="0"/>
              <a:t>20.10.2023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8D6F2-97BA-4531-9E11-0C13B4CE6C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4167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ahmen 3">
            <a:extLst>
              <a:ext uri="{FF2B5EF4-FFF2-40B4-BE49-F238E27FC236}">
                <a16:creationId xmlns:a16="http://schemas.microsoft.com/office/drawing/2014/main" id="{A524DFAB-8427-4704-4D35-9CD0B588C71E}"/>
              </a:ext>
            </a:extLst>
          </p:cNvPr>
          <p:cNvSpPr/>
          <p:nvPr/>
        </p:nvSpPr>
        <p:spPr>
          <a:xfrm>
            <a:off x="269033" y="261257"/>
            <a:ext cx="9367934" cy="6382139"/>
          </a:xfrm>
          <a:prstGeom prst="frame">
            <a:avLst>
              <a:gd name="adj1" fmla="val 299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438B3C3C-6B36-697F-E714-06349230944A}"/>
              </a:ext>
            </a:extLst>
          </p:cNvPr>
          <p:cNvSpPr/>
          <p:nvPr/>
        </p:nvSpPr>
        <p:spPr>
          <a:xfrm>
            <a:off x="269033" y="261257"/>
            <a:ext cx="9367934" cy="78377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06FD410-759E-CF56-8079-C2DD6AD8FA8F}"/>
              </a:ext>
            </a:extLst>
          </p:cNvPr>
          <p:cNvSpPr txBox="1"/>
          <p:nvPr/>
        </p:nvSpPr>
        <p:spPr>
          <a:xfrm>
            <a:off x="460310" y="261257"/>
            <a:ext cx="89853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Aushang Unternehmensbezeichnung</a:t>
            </a:r>
          </a:p>
          <a:p>
            <a:pPr algn="ctr"/>
            <a:r>
              <a:rPr lang="de-DE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Gültigkeit ab / bis: TT.MM.JJJJ / TT.MM.JJJJ</a:t>
            </a:r>
          </a:p>
          <a:p>
            <a:pPr algn="ctr"/>
            <a:endParaRPr lang="de-DE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25BC169-BEBF-50FC-7C73-822E0AD9EF9C}"/>
              </a:ext>
            </a:extLst>
          </p:cNvPr>
          <p:cNvSpPr txBox="1"/>
          <p:nvPr/>
        </p:nvSpPr>
        <p:spPr>
          <a:xfrm>
            <a:off x="7482652" y="5971592"/>
            <a:ext cx="1963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Nr.: 000/JJJJ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FB522AB8-E133-8E09-45E5-532147F43E75}"/>
              </a:ext>
            </a:extLst>
          </p:cNvPr>
          <p:cNvSpPr txBox="1"/>
          <p:nvPr/>
        </p:nvSpPr>
        <p:spPr>
          <a:xfrm>
            <a:off x="385662" y="6395933"/>
            <a:ext cx="31847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Kontakt: Telefonnummer; Mailadresse</a:t>
            </a:r>
          </a:p>
        </p:txBody>
      </p:sp>
    </p:spTree>
    <p:extLst>
      <p:ext uri="{BB962C8B-B14F-4D97-AF65-F5344CB8AC3E}">
        <p14:creationId xmlns:p14="http://schemas.microsoft.com/office/powerpoint/2010/main" val="1385602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28</Words>
  <Application>Microsoft Office PowerPoint</Application>
  <PresentationFormat>A4-Papier (210 x 297 mm)</PresentationFormat>
  <Paragraphs>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Joachim Seitz</dc:creator>
  <cp:lastModifiedBy>Joachim Seitz</cp:lastModifiedBy>
  <cp:revision>1</cp:revision>
  <dcterms:created xsi:type="dcterms:W3CDTF">2023-10-20T14:02:20Z</dcterms:created>
  <dcterms:modified xsi:type="dcterms:W3CDTF">2023-10-20T14:12:55Z</dcterms:modified>
</cp:coreProperties>
</file>